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61b3afa8f7_0_35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61b3afa8f7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1b3afa8f7_0_35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61b3afa8f7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7534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" sz="2680"/>
              <a:t>課題2: 神奈川県公園データを用いたコンサルテーション</a:t>
            </a:r>
            <a:endParaRPr sz="268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5200"/>
              <a:t>神奈川県の公園データと人口データを元にした 公園タイプ・人口と公園面積の関係についての分析</a:t>
            </a:r>
            <a:endParaRPr sz="5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13675" y="9031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ja" sz="3040"/>
              <a:t>結論: 鶴見区・多摩区に公園を作りましょう！</a:t>
            </a:r>
            <a:endParaRPr sz="3040"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6325" y="2571757"/>
            <a:ext cx="4751350" cy="183092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/>
        </p:nvSpPr>
        <p:spPr>
          <a:xfrm>
            <a:off x="2107175" y="2110050"/>
            <a:ext cx="5133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lt1"/>
                </a:solidFill>
              </a:rPr>
              <a:t>人口に対する公園面積の小さい市区町村 TOP5</a:t>
            </a:r>
            <a:endParaRPr sz="1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Introduction</a:t>
            </a:r>
            <a:endParaRPr/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プレゼン作成者: 増田 賢治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参加中のインターンシップ: </a:t>
            </a:r>
            <a:r>
              <a:rPr lang="ja"/>
              <a:t>日揮パラレルテクノロジーズ株式会社  AIチーム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目次</a:t>
            </a:r>
            <a:endParaRPr/>
          </a:p>
          <a:p>
            <a:pPr indent="-300037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ja"/>
              <a:t>神奈川県には どういった公園があるか？</a:t>
            </a:r>
            <a:endParaRPr/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ja"/>
              <a:t>神奈川県の一人当たり公園面積は 全国と比較してどれくらいの水準か？</a:t>
            </a:r>
            <a:endParaRPr/>
          </a:p>
          <a:p>
            <a:pPr indent="-300037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ja"/>
              <a:t>人口と公園面積の散布図と、どれくらいトレンドラインと乖離しているか？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720"/>
              <a:t>1.  神奈川県には どういった公園があるか？</a:t>
            </a:r>
            <a:endParaRPr sz="1720"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142150" y="2112225"/>
            <a:ext cx="4162500" cy="27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神奈川県の公園タイプは 以下のようになります。</a:t>
            </a:r>
            <a:endParaRPr/>
          </a:p>
          <a:p>
            <a:pPr indent="-297497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ja"/>
              <a:t>街区公園  82%</a:t>
            </a:r>
            <a:endParaRPr b="1"/>
          </a:p>
          <a:p>
            <a:pPr indent="-29749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ja"/>
              <a:t>近隣公園  4.4%</a:t>
            </a:r>
            <a:endParaRPr/>
          </a:p>
          <a:p>
            <a:pPr indent="-29749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ja"/>
              <a:t>都市緑地  3.6%</a:t>
            </a:r>
            <a:endParaRPr/>
          </a:p>
          <a:p>
            <a:pPr indent="-29749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ja"/>
              <a:t>都市林      1.7%</a:t>
            </a:r>
            <a:endParaRPr/>
          </a:p>
          <a:p>
            <a:pPr indent="-29749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ja"/>
              <a:t>特殊公園  0.9%</a:t>
            </a:r>
            <a:endParaRPr/>
          </a:p>
          <a:p>
            <a:pPr indent="-297497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ja"/>
              <a:t>その他      3.7%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公園数が最も多いのは、</a:t>
            </a:r>
            <a:r>
              <a:rPr b="1" lang="ja"/>
              <a:t>横須賀市</a:t>
            </a:r>
            <a:r>
              <a:rPr lang="ja"/>
              <a:t>で 536ヶ所で圧倒的。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ついで、川崎市麻生区が 325ヶ所で2位。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最少は、足柄下郡真鶴町と愛甲郡清川村で</a:t>
            </a:r>
            <a:r>
              <a:rPr lang="ja"/>
              <a:t>1ヶ所</a:t>
            </a:r>
            <a:r>
              <a:rPr lang="ja"/>
              <a:t>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8725" y="2213362"/>
            <a:ext cx="5191375" cy="26183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ja" sz="1720"/>
              <a:t>2.  神奈川県の一人当たり公園面積は 全国と比較してどれくらいの水準か？</a:t>
            </a:r>
            <a:endParaRPr sz="1720"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0" y="2069775"/>
            <a:ext cx="4768200" cy="27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神奈川県の</a:t>
            </a:r>
            <a:r>
              <a:rPr b="1" lang="ja"/>
              <a:t>一人当たり公園面積</a:t>
            </a:r>
            <a:r>
              <a:rPr lang="ja"/>
              <a:t>: 4.5[㎡/人]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これは、</a:t>
            </a:r>
            <a:r>
              <a:rPr b="1" lang="ja"/>
              <a:t>全国で最も面積が小さい</a:t>
            </a:r>
            <a:r>
              <a:rPr lang="ja"/>
              <a:t>ことを示します。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また、人口密度を加味した 公園面積率においても</a:t>
            </a:r>
            <a:endParaRPr/>
          </a:p>
          <a:p>
            <a:pPr indent="-30416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ja"/>
              <a:t>東京:     5.7</a:t>
            </a:r>
            <a:endParaRPr/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ja"/>
              <a:t>大阪:     3.6</a:t>
            </a:r>
            <a:endParaRPr/>
          </a:p>
          <a:p>
            <a:pPr indent="-3041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ja"/>
              <a:t>神奈川: 2.1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であり、東京・大阪よりも 少ないです。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ja"/>
              <a:t>（全国平均は1.6）</a:t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9650" y="1802475"/>
            <a:ext cx="1994351" cy="3254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1475" y="3324025"/>
            <a:ext cx="4096124" cy="1732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720"/>
              <a:t>3.  人口と公園面積の散布図と、どれくらいトレンドラインと乖離しているか？</a:t>
            </a:r>
            <a:endParaRPr sz="1720"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241075" y="1808738"/>
            <a:ext cx="2150100" cy="322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ja" sz="875"/>
              <a:t>市区町村別  散布図</a:t>
            </a:r>
            <a:endParaRPr sz="875"/>
          </a:p>
          <a:p>
            <a:pPr indent="-284162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875"/>
              <a:buChar char="●"/>
            </a:pPr>
            <a:r>
              <a:rPr lang="ja" sz="875"/>
              <a:t>横軸: 人口</a:t>
            </a:r>
            <a:endParaRPr sz="875"/>
          </a:p>
          <a:p>
            <a:pPr indent="-28416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75"/>
              <a:buChar char="●"/>
            </a:pPr>
            <a:r>
              <a:rPr lang="ja" sz="875"/>
              <a:t>縦軸: 公園面積</a:t>
            </a:r>
            <a:endParaRPr sz="8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8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ja" sz="848"/>
              <a:t>乖離: </a:t>
            </a:r>
            <a:endParaRPr sz="848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ja" sz="848"/>
              <a:t>赤いトレンドラインから</a:t>
            </a:r>
            <a:endParaRPr sz="848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ja" sz="848"/>
              <a:t>どれだけ離れているか？</a:t>
            </a:r>
            <a:endParaRPr sz="848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848"/>
          </a:p>
          <a:p>
            <a:pPr indent="-284162" lvl="0" marL="45720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875"/>
              <a:buChar char="●"/>
            </a:pPr>
            <a:r>
              <a:rPr lang="ja" sz="875"/>
              <a:t>鶴見区: -842,493</a:t>
            </a:r>
            <a:endParaRPr sz="875"/>
          </a:p>
          <a:p>
            <a:pPr indent="-284162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875"/>
              <a:buChar char="●"/>
            </a:pPr>
            <a:r>
              <a:rPr lang="ja" sz="875"/>
              <a:t>多摩区: -835,907</a:t>
            </a:r>
            <a:endParaRPr sz="8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688"/>
              <a:buNone/>
            </a:pPr>
            <a:r>
              <a:rPr lang="ja" sz="875"/>
              <a:t>この２つの区が 特に</a:t>
            </a:r>
            <a:endParaRPr sz="875"/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688"/>
              <a:buNone/>
            </a:pPr>
            <a:r>
              <a:rPr lang="ja" sz="875"/>
              <a:t>人口に対する 公園面積が小さい。</a:t>
            </a:r>
            <a:endParaRPr sz="875"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1175" y="1808674"/>
            <a:ext cx="6197851" cy="3229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5566" y="1808675"/>
            <a:ext cx="5378432" cy="322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490250" y="450150"/>
            <a:ext cx="8012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3040"/>
              <a:t>鶴見区・多摩区に 公園が足りてない！</a:t>
            </a:r>
            <a:endParaRPr sz="304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4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ja" sz="1740"/>
              <a:t>ぜひ、新しく公園を作ることを ご検討ください。</a:t>
            </a:r>
            <a:endParaRPr sz="174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226075" y="357800"/>
            <a:ext cx="29775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2000"/>
              <a:t>ありがとうございました</a:t>
            </a:r>
            <a:endParaRPr sz="2000"/>
          </a:p>
        </p:txBody>
      </p:sp>
      <p:sp>
        <p:nvSpPr>
          <p:cNvPr id="115" name="Google Shape;115;p2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400">
                <a:solidFill>
                  <a:srgbClr val="FFFFFF"/>
                </a:solidFill>
              </a:rPr>
              <a:t>増田 賢治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400"/>
              <a:t> </a:t>
            </a:r>
            <a:endParaRPr sz="1400"/>
          </a:p>
        </p:txBody>
      </p:sp>
      <p:pic>
        <p:nvPicPr>
          <p:cNvPr descr=" ゴールデン ゲート ブリッジを見上げるモノクロ画像" id="116" name="Google Shape;116;p20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